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5"/>
  </p:notes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6" r:id="rId12"/>
    <p:sldId id="282" r:id="rId13"/>
    <p:sldId id="281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80" r:id="rId22"/>
    <p:sldId id="283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F0301-77A7-4E70-86A1-197BEAD0AF25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B6C9C-782D-4B2E-8F47-9661583F4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9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6C9C-782D-4B2E-8F47-9661583F44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32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62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1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63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70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1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265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7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8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2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1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8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3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4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4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3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5DD48D-ADAA-4CCB-BCD2-57C8F44E6D7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57A357-CDD8-4F99-83D1-AD2F9207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0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92628">
            <a:off x="2636933" y="621765"/>
            <a:ext cx="8280512" cy="2559967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Социальный проект</a:t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ru-RU" sz="7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«НИКТО НЕ ЗАБЫТ, НИЧТО НЕ ЗАБЫТО»</a:t>
            </a:r>
            <a:endParaRPr lang="ru-RU" sz="73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340037" y="3327788"/>
            <a:ext cx="9755187" cy="550333"/>
          </a:xfrm>
        </p:spPr>
        <p:txBody>
          <a:bodyPr>
            <a:noAutofit/>
          </a:bodyPr>
          <a:lstStyle/>
          <a:p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ДПО «Лицеист» </a:t>
            </a:r>
            <a:b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МБОУ-лицей г.Алейска</a:t>
            </a:r>
            <a:b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Руководитель: Степанова О.М.</a:t>
            </a:r>
            <a:endParaRPr lang="ru-RU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281" y="1669472"/>
            <a:ext cx="6025071" cy="229985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Звезда по имени «Олешко» светит…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4" name="Содержимое 3" descr="ogtEBE7S83Q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51807" y="124691"/>
            <a:ext cx="4523758" cy="5389419"/>
          </a:xfrm>
        </p:spPr>
      </p:pic>
    </p:spTree>
    <p:extLst>
      <p:ext uri="{BB962C8B-B14F-4D97-AF65-F5344CB8AC3E}">
        <p14:creationId xmlns:p14="http://schemas.microsoft.com/office/powerpoint/2010/main" val="12169632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3971"/>
            <a:ext cx="6845073" cy="195163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«подвиг разведчицы»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Борис Гусев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869743"/>
            <a:ext cx="6845074" cy="315263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>
                <a:latin typeface="Mistral" panose="03090702030407020403" pitchFamily="66" charset="0"/>
              </a:rPr>
              <a:t>Книга, собранная из фрагментов повести, напечатанной в газете «Маяк труда» в 1974 </a:t>
            </a:r>
            <a:r>
              <a:rPr lang="ru-RU" sz="3000" b="1" dirty="0" smtClean="0">
                <a:latin typeface="Mistral" panose="03090702030407020403" pitchFamily="66" charset="0"/>
              </a:rPr>
              <a:t>г </a:t>
            </a:r>
            <a:r>
              <a:rPr lang="ru-RU" sz="3000" b="1" dirty="0">
                <a:latin typeface="Mistral" panose="03090702030407020403" pitchFamily="66" charset="0"/>
              </a:rPr>
              <a:t>(сейчас находится в музее г. Алейска)</a:t>
            </a:r>
            <a:endParaRPr lang="ru-RU" sz="3000" dirty="0">
              <a:latin typeface="Mistral" panose="03090702030407020403" pitchFamily="66" charset="0"/>
            </a:endParaRPr>
          </a:p>
        </p:txBody>
      </p:sp>
      <p:pic>
        <p:nvPicPr>
          <p:cNvPr id="5" name="Содержимое 3" descr="MzIV4DfYumE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036142" y="427471"/>
            <a:ext cx="4318795" cy="4796989"/>
          </a:xfrm>
        </p:spPr>
      </p:pic>
    </p:spTree>
    <p:extLst>
      <p:ext uri="{BB962C8B-B14F-4D97-AF65-F5344CB8AC3E}">
        <p14:creationId xmlns:p14="http://schemas.microsoft.com/office/powerpoint/2010/main" val="6898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600501" y="58860"/>
            <a:ext cx="2497540" cy="43672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Цель: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14305" y="441380"/>
            <a:ext cx="11505062" cy="502271"/>
          </a:xfrm>
        </p:spPr>
        <p:txBody>
          <a:bodyPr>
            <a:normAutofit fontScale="92500"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Облагородить могилу Галины Семёновны Олешко, матери Валентины Олешко, чьё имя носит ДПО “Лицеист”.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-187455" y="898935"/>
            <a:ext cx="3310128" cy="53154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Задачи проекта: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0" y="1401206"/>
            <a:ext cx="10791564" cy="1872800"/>
          </a:xfrm>
        </p:spPr>
        <p:txBody>
          <a:bodyPr>
            <a:noAutofit/>
          </a:bodyPr>
          <a:lstStyle/>
          <a:p>
            <a:pPr marL="285750" lvl="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Сохранить память о подвиге Валентины Олешко.</a:t>
            </a:r>
          </a:p>
          <a:p>
            <a:pPr marL="285750" lvl="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Заботиться о могиле Галины Семёновны Олешко.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Пропагандировать среди детей и молодёжи уважительное отношение к исторической памяти участников войны и тыла.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-187455" y="3152055"/>
            <a:ext cx="5268490" cy="553889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Этапы реализации проекта: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0" y="3731561"/>
            <a:ext cx="11364969" cy="1886710"/>
          </a:xfrm>
        </p:spPr>
        <p:txBody>
          <a:bodyPr>
            <a:noAutofit/>
          </a:bodyPr>
          <a:lstStyle/>
          <a:p>
            <a:pPr marL="285750" lvl="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Разработка плана мероприятий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  <a:p>
            <a:pPr marL="285750" lvl="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Проведение благотворительной ярмарки “Весенняя неделя добра”;</a:t>
            </a:r>
          </a:p>
          <a:p>
            <a:pPr marL="285750" lvl="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Благоустройство могилы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Подведение итогов работы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                                         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сроки 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реализации проекта: март-май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2019 г.</a:t>
            </a:r>
          </a:p>
        </p:txBody>
      </p:sp>
    </p:spTree>
    <p:extLst>
      <p:ext uri="{BB962C8B-B14F-4D97-AF65-F5344CB8AC3E}">
        <p14:creationId xmlns:p14="http://schemas.microsoft.com/office/powerpoint/2010/main" val="28417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628" y="2865446"/>
            <a:ext cx="6200632" cy="8818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«весенняя неделя добра»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endParaRPr lang="ru-RU" sz="2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2" y="173902"/>
            <a:ext cx="4932220" cy="5383088"/>
          </a:xfrm>
        </p:spPr>
      </p:pic>
    </p:spTree>
    <p:extLst>
      <p:ext uri="{BB962C8B-B14F-4D97-AF65-F5344CB8AC3E}">
        <p14:creationId xmlns:p14="http://schemas.microsoft.com/office/powerpoint/2010/main" val="31730598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3343" y="1163780"/>
            <a:ext cx="5029201" cy="3937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48400" y="1150445"/>
            <a:ext cx="5098472" cy="3948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84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1998" y="1157840"/>
            <a:ext cx="5626767" cy="353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8563" y="3131128"/>
            <a:ext cx="5086350" cy="2964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835" y="110838"/>
            <a:ext cx="5195456" cy="292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92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253" y="1163781"/>
            <a:ext cx="5330393" cy="36160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91" y="1163782"/>
            <a:ext cx="5380182" cy="3614139"/>
          </a:xfrm>
        </p:spPr>
      </p:pic>
    </p:spTree>
    <p:extLst>
      <p:ext uri="{BB962C8B-B14F-4D97-AF65-F5344CB8AC3E}">
        <p14:creationId xmlns:p14="http://schemas.microsoft.com/office/powerpoint/2010/main" val="331790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8922"/>
          <a:stretch/>
        </p:blipFill>
        <p:spPr>
          <a:xfrm>
            <a:off x="914402" y="406800"/>
            <a:ext cx="4516580" cy="48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11296"/>
          <a:stretch/>
        </p:blipFill>
        <p:spPr>
          <a:xfrm>
            <a:off x="6131908" y="406800"/>
            <a:ext cx="4272854" cy="48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8698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6" y="277092"/>
            <a:ext cx="3893127" cy="501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297" y="894236"/>
            <a:ext cx="4988860" cy="3837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255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51" y="512618"/>
            <a:ext cx="3990795" cy="4779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7" y="526473"/>
            <a:ext cx="3801665" cy="477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9789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35" r="7579" b="6648"/>
          <a:stretch/>
        </p:blipFill>
        <p:spPr>
          <a:xfrm>
            <a:off x="6650181" y="110836"/>
            <a:ext cx="4544292" cy="53750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2202873"/>
            <a:ext cx="5527964" cy="4184071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В 2015 году на основании приказа комитета по образованию и делам молодёжи администрации города Алейска дпо «лицеист» было присвоено имя Валентины Олешко.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360218" y="429491"/>
            <a:ext cx="5915891" cy="1365161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Свидетельство №3 о присвоении имени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9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6" y="471054"/>
            <a:ext cx="4017819" cy="483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8" y="512619"/>
            <a:ext cx="4017815" cy="482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672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727" y="0"/>
            <a:ext cx="5915892" cy="80356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результаты проекта: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6" y="651726"/>
            <a:ext cx="4211781" cy="4862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666788"/>
            <a:ext cx="4142509" cy="486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/>
          <a:stretch/>
        </p:blipFill>
        <p:spPr>
          <a:xfrm rot="10800000">
            <a:off x="4525375" y="4384676"/>
            <a:ext cx="2450699" cy="1525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96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73" y="1"/>
            <a:ext cx="10396882" cy="70968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Добро за Уралом…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9" y="941696"/>
            <a:ext cx="4491610" cy="465388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55" y="941696"/>
            <a:ext cx="4203665" cy="4653886"/>
          </a:xfrm>
        </p:spPr>
      </p:pic>
    </p:spTree>
    <p:extLst>
      <p:ext uri="{BB962C8B-B14F-4D97-AF65-F5344CB8AC3E}">
        <p14:creationId xmlns:p14="http://schemas.microsoft.com/office/powerpoint/2010/main" val="550407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559" y="2159758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Спасибо за внимание!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1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321" y="232012"/>
            <a:ext cx="6451980" cy="634592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Она </a:t>
            </a: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мечтала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 стать актрисой…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4605" y="1299639"/>
            <a:ext cx="6532419" cy="3471643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Олешко Валентина Иосифовна родилась в 1924 году в с. Плотава Алейского района. Училась в г. Алейске в школе №1, а затем с 1938 года в средней школе №2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  С первых дней войны Валя мечтала пойти на фронт. </a:t>
            </a:r>
            <a:endParaRPr lang="ru-RU" sz="2800" dirty="0">
              <a:latin typeface="Mistral" panose="03090702030407020403" pitchFamily="66" charset="0"/>
            </a:endParaRPr>
          </a:p>
        </p:txBody>
      </p:sp>
      <p:pic>
        <p:nvPicPr>
          <p:cNvPr id="5" name="Содержимое 4" descr="RVMF14y2RcI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765" b="2765"/>
          <a:stretch>
            <a:fillRect/>
          </a:stretch>
        </p:blipFill>
        <p:spPr>
          <a:xfrm>
            <a:off x="7659783" y="232012"/>
            <a:ext cx="3598146" cy="5071533"/>
          </a:xfrm>
        </p:spPr>
      </p:pic>
    </p:spTree>
    <p:extLst>
      <p:ext uri="{BB962C8B-B14F-4D97-AF65-F5344CB8AC3E}">
        <p14:creationId xmlns:p14="http://schemas.microsoft.com/office/powerpoint/2010/main" val="2051338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562" y="1337481"/>
            <a:ext cx="6345301" cy="35429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25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августа 1941 года она с группой юношей и девушек едет на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курсы радистов.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После окончания курсов Валя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была направлена на Волховский фронт.</a:t>
            </a:r>
          </a:p>
          <a:p>
            <a:pPr algn="l"/>
            <a:endParaRPr lang="ru-RU" sz="2000" dirty="0"/>
          </a:p>
        </p:txBody>
      </p:sp>
      <p:pic>
        <p:nvPicPr>
          <p:cNvPr id="5" name="Содержимое 4" descr="8852ce02172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08" r="2908"/>
          <a:stretch>
            <a:fillRect/>
          </a:stretch>
        </p:blipFill>
        <p:spPr>
          <a:xfrm>
            <a:off x="7468714" y="245659"/>
            <a:ext cx="3598146" cy="5071533"/>
          </a:xfrm>
        </p:spPr>
      </p:pic>
    </p:spTree>
    <p:extLst>
      <p:ext uri="{BB962C8B-B14F-4D97-AF65-F5344CB8AC3E}">
        <p14:creationId xmlns:p14="http://schemas.microsoft.com/office/powerpoint/2010/main" val="3477202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2015" y="-119417"/>
            <a:ext cx="6345302" cy="2023252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ПЕРВОЕ ПИСЬМО С ФРОНТА</a:t>
            </a:r>
            <a:endParaRPr lang="ru-RU" sz="3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2016" y="2436097"/>
            <a:ext cx="6345301" cy="23624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«На память папочке и мамочке от Вали. Помните меня. 25.VIII.41г. во время службы РКК (надпись с обратной стороны фотографии первого письма)»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Содержимое 4" descr="n4Yn5cq_EVU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349" b="7349"/>
          <a:stretch>
            <a:fillRect/>
          </a:stretch>
        </p:blipFill>
        <p:spPr>
          <a:xfrm>
            <a:off x="627063" y="258763"/>
            <a:ext cx="3598862" cy="5072062"/>
          </a:xfrm>
        </p:spPr>
      </p:pic>
    </p:spTree>
    <p:extLst>
      <p:ext uri="{BB962C8B-B14F-4D97-AF65-F5344CB8AC3E}">
        <p14:creationId xmlns:p14="http://schemas.microsoft.com/office/powerpoint/2010/main" val="2741364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84" y="0"/>
            <a:ext cx="10396882" cy="136477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1942 год. Валя Олешко, Николай Стрельников, Аня Якутова (слева направо) </a:t>
            </a:r>
          </a:p>
        </p:txBody>
      </p:sp>
      <p:pic>
        <p:nvPicPr>
          <p:cNvPr id="4" name="Содержимое 3" descr="7TR8O72SyHQ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55685" y="1167103"/>
            <a:ext cx="6480630" cy="4292002"/>
          </a:xfrm>
        </p:spPr>
      </p:pic>
    </p:spTree>
    <p:extLst>
      <p:ext uri="{BB962C8B-B14F-4D97-AF65-F5344CB8AC3E}">
        <p14:creationId xmlns:p14="http://schemas.microsoft.com/office/powerpoint/2010/main" val="462084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655" y="36714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Предатель…</a:t>
            </a:r>
            <a:endParaRPr lang="ru-RU" sz="3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99655" y="1282890"/>
            <a:ext cx="10422417" cy="373147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Во вражеском  плену  у  вали  появился план. Но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в их тайной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 организации  появился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предатель, который,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боясь за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свою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 жизнь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, рассказывает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 план  фашистам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. Это был Николай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 Клочков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145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0933" y="0"/>
            <a:ext cx="3848668" cy="115196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Расстрел…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05267" y="1460311"/>
            <a:ext cx="4986188" cy="4311246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Начальник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контрразведки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майор Вакербард приказал  расстрелять пленников. 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  <a:p>
            <a:endParaRPr lang="ru-RU" dirty="0"/>
          </a:p>
        </p:txBody>
      </p:sp>
      <p:pic>
        <p:nvPicPr>
          <p:cNvPr id="4" name="Содержимое 3" descr="0dgKlRczH7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99" y="1050878"/>
            <a:ext cx="5578566" cy="39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22062"/>
            <a:ext cx="7072666" cy="312371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Перезахоронение останков погибших в годы Великой отечественной войны,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Село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Дружноселье Гатчинского района Ленинградской области, 7 ноября 1974 год </a:t>
            </a:r>
          </a:p>
          <a:p>
            <a:endParaRPr lang="ru-RU" sz="3400" dirty="0"/>
          </a:p>
        </p:txBody>
      </p:sp>
      <p:pic>
        <p:nvPicPr>
          <p:cNvPr id="5" name="Содержимое 4" descr="lnJdVLb-Y1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368" r="26368"/>
          <a:stretch>
            <a:fillRect/>
          </a:stretch>
        </p:blipFill>
        <p:spPr>
          <a:xfrm>
            <a:off x="7072666" y="138544"/>
            <a:ext cx="4139385" cy="5290747"/>
          </a:xfrm>
        </p:spPr>
      </p:pic>
    </p:spTree>
    <p:extLst>
      <p:ext uri="{BB962C8B-B14F-4D97-AF65-F5344CB8AC3E}">
        <p14:creationId xmlns:p14="http://schemas.microsoft.com/office/powerpoint/2010/main" val="35610873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500</TotalTime>
  <Words>337</Words>
  <Application>Microsoft Office PowerPoint</Application>
  <PresentationFormat>Широкоэкранный</PresentationFormat>
  <Paragraphs>34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Impact</vt:lpstr>
      <vt:lpstr>Mistral</vt:lpstr>
      <vt:lpstr>Wingdings</vt:lpstr>
      <vt:lpstr>Главное мероприятие</vt:lpstr>
      <vt:lpstr>Социальный проект «НИКТО НЕ ЗАБЫТ, НИЧТО НЕ ЗАБЫТО»</vt:lpstr>
      <vt:lpstr>Свидетельство №3 о присвоении имени</vt:lpstr>
      <vt:lpstr>Она мечтала стать актрисой…</vt:lpstr>
      <vt:lpstr>Презентация PowerPoint</vt:lpstr>
      <vt:lpstr>ПЕРВОЕ ПИСЬМО С ФРОНТА</vt:lpstr>
      <vt:lpstr>1942 год. Валя Олешко, Николай Стрельников, Аня Якутова (слева направо) </vt:lpstr>
      <vt:lpstr>Предатель…</vt:lpstr>
      <vt:lpstr>Расстрел…</vt:lpstr>
      <vt:lpstr>Презентация PowerPoint</vt:lpstr>
      <vt:lpstr>Звезда по имени «Олешко» светит…</vt:lpstr>
      <vt:lpstr>«подвиг разведчицы» Борис Гусев</vt:lpstr>
      <vt:lpstr>Презентация PowerPoint</vt:lpstr>
      <vt:lpstr>«весенняя неделя добра»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проекта:</vt:lpstr>
      <vt:lpstr>Добро за Уралом…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45</cp:revision>
  <dcterms:created xsi:type="dcterms:W3CDTF">2019-05-08T06:25:59Z</dcterms:created>
  <dcterms:modified xsi:type="dcterms:W3CDTF">2019-08-26T03:27:22Z</dcterms:modified>
</cp:coreProperties>
</file>