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60" r:id="rId5"/>
    <p:sldId id="258" r:id="rId6"/>
    <p:sldId id="262" r:id="rId7"/>
    <p:sldId id="263" r:id="rId8"/>
    <p:sldId id="293" r:id="rId9"/>
    <p:sldId id="285" r:id="rId10"/>
    <p:sldId id="265" r:id="rId11"/>
    <p:sldId id="266" r:id="rId12"/>
    <p:sldId id="282" r:id="rId13"/>
    <p:sldId id="283" r:id="rId14"/>
    <p:sldId id="267" r:id="rId15"/>
    <p:sldId id="268" r:id="rId16"/>
    <p:sldId id="288" r:id="rId17"/>
    <p:sldId id="269" r:id="rId18"/>
    <p:sldId id="270" r:id="rId19"/>
    <p:sldId id="271" r:id="rId20"/>
    <p:sldId id="287" r:id="rId21"/>
    <p:sldId id="272" r:id="rId22"/>
    <p:sldId id="273" r:id="rId23"/>
    <p:sldId id="274" r:id="rId24"/>
    <p:sldId id="284" r:id="rId25"/>
    <p:sldId id="276" r:id="rId26"/>
    <p:sldId id="277" r:id="rId27"/>
    <p:sldId id="278" r:id="rId28"/>
    <p:sldId id="286" r:id="rId29"/>
    <p:sldId id="295" r:id="rId30"/>
    <p:sldId id="280" r:id="rId31"/>
    <p:sldId id="289" r:id="rId32"/>
    <p:sldId id="290" r:id="rId33"/>
    <p:sldId id="261" r:id="rId34"/>
    <p:sldId id="291" r:id="rId35"/>
    <p:sldId id="275" r:id="rId36"/>
    <p:sldId id="292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5643602" cy="3214710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Памяти </a:t>
            </a:r>
            <a:br>
              <a:rPr lang="ru-RU" dirty="0" smtClean="0"/>
            </a:br>
            <a:r>
              <a:rPr lang="ru-RU" dirty="0" smtClean="0"/>
              <a:t>Валентины Олешко посвящается…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86200"/>
            <a:ext cx="614366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Детско-подростковая организация «Лицеист» им В. Олешко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Волонтерский отряд «Дари добро»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4" name="Содержимое 3" descr="1LGAtJZGTn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71612"/>
            <a:ext cx="4502156" cy="468632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Иосиф Семенович </a:t>
            </a:r>
            <a:r>
              <a:rPr lang="ru-RU" sz="2300" dirty="0" err="1" smtClean="0"/>
              <a:t>Олешко</a:t>
            </a:r>
            <a:r>
              <a:rPr lang="ru-RU" sz="2300" dirty="0" smtClean="0"/>
              <a:t> (1896 г. – 15.03.1945 г.) – папа Валентины </a:t>
            </a:r>
            <a:r>
              <a:rPr lang="ru-RU" sz="2300" dirty="0" err="1" smtClean="0"/>
              <a:t>Олешко</a:t>
            </a:r>
            <a:r>
              <a:rPr lang="ru-RU" sz="2300" dirty="0" smtClean="0"/>
              <a:t>. </a:t>
            </a:r>
          </a:p>
          <a:p>
            <a:pPr>
              <a:buNone/>
            </a:pPr>
            <a:r>
              <a:rPr lang="ru-RU" sz="2300" dirty="0" smtClean="0"/>
              <a:t>    Он был членом партии, капитан запаса, работал в военкомате. Иосиф Семёнович был требовательным человеком. Вскоре после отъезда Вали на фронт Иосиф Семёнович </a:t>
            </a:r>
            <a:r>
              <a:rPr lang="ru-RU" sz="2300" smtClean="0"/>
              <a:t>последовал за </a:t>
            </a:r>
            <a:r>
              <a:rPr lang="ru-RU" sz="2300" dirty="0" smtClean="0"/>
              <a:t>ней, подал заявление с просьбой отправить его на фронт. В августе 1943 года в Алейск пришла похоронка на капитана И.С. </a:t>
            </a:r>
            <a:r>
              <a:rPr lang="ru-RU" sz="2300" dirty="0" err="1" smtClean="0"/>
              <a:t>Олешко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Галина Семеновна </a:t>
            </a:r>
            <a:r>
              <a:rPr lang="ru-RU" sz="2200" dirty="0" err="1" smtClean="0"/>
              <a:t>Олешко</a:t>
            </a:r>
            <a:r>
              <a:rPr lang="ru-RU" sz="2200" dirty="0" smtClean="0"/>
              <a:t> (в девичестве </a:t>
            </a:r>
            <a:r>
              <a:rPr lang="ru-RU" sz="2200" dirty="0" err="1" smtClean="0"/>
              <a:t>Коченко</a:t>
            </a:r>
            <a:r>
              <a:rPr lang="ru-RU" sz="2200" dirty="0" smtClean="0"/>
              <a:t>) (28.11.1904 г. – 12.03.1969 г.) – мама Валентины </a:t>
            </a:r>
            <a:r>
              <a:rPr lang="ru-RU" sz="2200" dirty="0" err="1" smtClean="0"/>
              <a:t>Олешко</a:t>
            </a:r>
            <a:r>
              <a:rPr lang="ru-RU" sz="2200" dirty="0" smtClean="0"/>
              <a:t>. Она заведовала городской книжной лавкой. </a:t>
            </a:r>
            <a:br>
              <a:rPr lang="ru-RU" sz="2200" dirty="0" smtClean="0"/>
            </a:br>
            <a:r>
              <a:rPr lang="ru-RU" sz="2200" dirty="0" smtClean="0"/>
              <a:t>Галину Семеновну в военкомате известили о том, что ее дочь пропала без вести. Галина Семеновна не верила и ждала. Мама Вали до смерти жила с клеймом "матери предательницы«, т.к. говорили, что Валентина предала Родину. Так Галина Семеновна и умерла, не узнав о героическом поступке дочери. </a:t>
            </a:r>
          </a:p>
          <a:p>
            <a:endParaRPr lang="ru-RU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Валя (вторая слева во 2 ряду) с папой и мамой в кругу родственников по линии отца, 1928-1929г. </a:t>
            </a:r>
            <a:endParaRPr lang="ru-RU" sz="3600" b="1" dirty="0"/>
          </a:p>
        </p:txBody>
      </p:sp>
      <p:pic>
        <p:nvPicPr>
          <p:cNvPr id="4" name="Содержимое 3" descr="I5jttWUieC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320" y="1600200"/>
            <a:ext cx="7021359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Валю приняли в разведшколу и уже в августе 1942 года разведка </a:t>
            </a:r>
            <a:r>
              <a:rPr lang="ru-RU" sz="1800" b="1" dirty="0" err="1" smtClean="0"/>
              <a:t>Ленин-градского</a:t>
            </a:r>
            <a:r>
              <a:rPr lang="ru-RU" sz="1800" b="1" dirty="0" smtClean="0"/>
              <a:t> фронта забросила в Гатчинский район на оккупированную территорию группу парашютистов-разведчиков во главе с Валей </a:t>
            </a:r>
            <a:r>
              <a:rPr lang="ru-RU" sz="1800" b="1" dirty="0" err="1" smtClean="0"/>
              <a:t>Олешко</a:t>
            </a:r>
            <a:r>
              <a:rPr lang="ru-RU" sz="1800" b="1" dirty="0" smtClean="0"/>
              <a:t> (Валя – слева, с подругой Анной </a:t>
            </a:r>
            <a:r>
              <a:rPr lang="ru-RU" sz="1800" b="1" dirty="0" err="1" smtClean="0"/>
              <a:t>Якутовой</a:t>
            </a:r>
            <a:r>
              <a:rPr lang="ru-RU" sz="1800" b="1" dirty="0" smtClean="0"/>
              <a:t> 1923 г. </a:t>
            </a:r>
            <a:r>
              <a:rPr lang="ru-RU" sz="1800" b="1" dirty="0" err="1" smtClean="0"/>
              <a:t>р</a:t>
            </a:r>
            <a:r>
              <a:rPr lang="ru-RU" sz="1800" b="1" dirty="0" smtClean="0"/>
              <a:t>) </a:t>
            </a:r>
            <a:endParaRPr lang="ru-RU" sz="1800" dirty="0"/>
          </a:p>
        </p:txBody>
      </p:sp>
      <p:pic>
        <p:nvPicPr>
          <p:cNvPr id="4" name="Содержимое 3" descr="70k94NyD3S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531" y="1600200"/>
            <a:ext cx="6770937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разведчицы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августе 1942 года разведка Ленинградского фронта забросила в Гатчинский район, на территорию, оккупированную 18-й гитлеровской армией, пятерых парашютистов-разведчиков во главе с Валентиной </a:t>
            </a:r>
            <a:r>
              <a:rPr lang="ru-RU" dirty="0" err="1" smtClean="0"/>
              <a:t>Олешко</a:t>
            </a:r>
            <a:r>
              <a:rPr lang="ru-RU" dirty="0" smtClean="0"/>
              <a:t>. Прошли сутки, но условного сигнала по рации от группы не поступило. Вскоре были получены сведения, что члены группы схвачены фашистами. Что стало с разведчиками, как повели они себя, попав в лапы Абвера, – все это оставалось тайной почти треть века.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Разведотдел</a:t>
            </a:r>
            <a:r>
              <a:rPr lang="ru-RU" sz="2000" dirty="0" smtClean="0"/>
              <a:t> </a:t>
            </a:r>
            <a:r>
              <a:rPr lang="ru-RU" sz="2000" dirty="0" err="1" smtClean="0"/>
              <a:t>Ленфронта</a:t>
            </a:r>
            <a:r>
              <a:rPr lang="ru-RU" sz="2000" dirty="0" smtClean="0"/>
              <a:t> произвел заброску групп парашютистов в </a:t>
            </a:r>
            <a:r>
              <a:rPr lang="ru-RU" sz="2000" dirty="0" err="1" smtClean="0"/>
              <a:t>Волосовский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Кингисеппский,Лужский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Гатчинский, оккупированные фашистами районы области. В течение суток после приземления все группы, кроме одной, выходят на связь с Центром. От Валиной группы нет никаких известий. Проходит месяц, и поступают сведения, от </a:t>
            </a:r>
            <a:r>
              <a:rPr lang="ru-RU" sz="2000" dirty="0" err="1" smtClean="0"/>
              <a:t>зафронтовых</a:t>
            </a:r>
            <a:r>
              <a:rPr lang="ru-RU" sz="2000" dirty="0" smtClean="0"/>
              <a:t> разведчиков: группа взята, члены ее доставлены в </a:t>
            </a:r>
            <a:r>
              <a:rPr lang="ru-RU" sz="2000" dirty="0" err="1" smtClean="0"/>
              <a:t>Лампово</a:t>
            </a:r>
            <a:r>
              <a:rPr lang="ru-RU" sz="2000" dirty="0" smtClean="0"/>
              <a:t>.  В это время, парни и девушки в </a:t>
            </a:r>
            <a:r>
              <a:rPr lang="ru-RU" sz="2000" dirty="0" err="1" smtClean="0"/>
              <a:t>Лампово</a:t>
            </a:r>
            <a:r>
              <a:rPr lang="ru-RU" sz="2000" dirty="0" smtClean="0"/>
              <a:t> каждую минуту ждут допроса, истязаний и смерти. Но их никто ни о чем не допрашивает.  И вдруг спустя две недели, когда  у всех исчезли следы ссадин и синяков, девушек и ребят выпускают из тюрьмы, поселяют в одной из </a:t>
            </a:r>
            <a:r>
              <a:rPr lang="ru-RU" sz="2000" dirty="0" err="1" smtClean="0"/>
              <a:t>ламповских</a:t>
            </a:r>
            <a:r>
              <a:rPr lang="ru-RU" sz="2000" dirty="0" smtClean="0"/>
              <a:t> изб. </a:t>
            </a:r>
          </a:p>
          <a:p>
            <a:pPr>
              <a:buNone/>
            </a:pPr>
            <a:r>
              <a:rPr lang="ru-RU" sz="2000" dirty="0" smtClean="0"/>
              <a:t>Что делать? </a:t>
            </a:r>
          </a:p>
          <a:p>
            <a:pPr>
              <a:buNone/>
            </a:pPr>
            <a:r>
              <a:rPr lang="ru-RU" sz="2000" dirty="0" smtClean="0"/>
              <a:t>И вот уже спустя месяц пленным выдают </a:t>
            </a:r>
            <a:r>
              <a:rPr lang="ru-RU" sz="2000" dirty="0" err="1" smtClean="0"/>
              <a:t>аусвайсы</a:t>
            </a:r>
            <a:r>
              <a:rPr lang="ru-RU" sz="2000" dirty="0" smtClean="0"/>
              <a:t> — пропуска, будто</a:t>
            </a:r>
          </a:p>
          <a:p>
            <a:pPr>
              <a:buNone/>
            </a:pPr>
            <a:r>
              <a:rPr lang="ru-RU" sz="2000" dirty="0" smtClean="0"/>
              <a:t>бы для удобства хождения по территории после комендантского часа. В сентябре – октябре сорок второго Валю </a:t>
            </a:r>
            <a:r>
              <a:rPr lang="ru-RU" sz="2000" dirty="0" err="1" smtClean="0"/>
              <a:t>Олешко</a:t>
            </a:r>
            <a:r>
              <a:rPr lang="ru-RU" sz="2000" dirty="0" smtClean="0"/>
              <a:t>, Лену </a:t>
            </a:r>
            <a:r>
              <a:rPr lang="ru-RU" sz="2000" dirty="0" err="1" smtClean="0"/>
              <a:t>Микерову</a:t>
            </a:r>
            <a:r>
              <a:rPr lang="ru-RU" sz="2000" dirty="0" smtClean="0"/>
              <a:t> и Тоню Петрову фашисты пытаются привлечь к активной работе. Их считают агентами. 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dgKlRczH7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8072494" cy="578647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Вали появился план!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Выкрасть из избы, где работает и квартирует майор </a:t>
            </a:r>
            <a:r>
              <a:rPr lang="ru-RU" dirty="0" err="1" smtClean="0"/>
              <a:t>Вакербард</a:t>
            </a:r>
            <a:r>
              <a:rPr lang="ru-RU" dirty="0" smtClean="0"/>
              <a:t>, секретную папку со списками агентуры в Ленинграде. </a:t>
            </a:r>
            <a:r>
              <a:rPr lang="ru-RU" dirty="0" err="1" smtClean="0"/>
              <a:t>Зондерфюрера</a:t>
            </a:r>
            <a:r>
              <a:rPr lang="ru-RU" dirty="0" smtClean="0"/>
              <a:t> и капитана уничтожить, а майора захватить живым на лесном участке дороги, когда он поедет на доклад к командующему в </a:t>
            </a:r>
            <a:r>
              <a:rPr lang="ru-RU" dirty="0" err="1" smtClean="0"/>
              <a:t>Дружноселье</a:t>
            </a:r>
            <a:r>
              <a:rPr lang="ru-RU" dirty="0" smtClean="0"/>
              <a:t>. Всех остальных уничтожить. Самого начальника контрразведки доставить к вызванному по рации самолету, который будет ждать на заранее подготовленной площадке, и привести через фронт к своим. Если самолет не сможет взять всех участников, часть останется в лесу и попробует пробиться в партизанский край.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Предатель!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Но в их тайной организации появился предатель, который, боясь за свою жизнь, рассказывает план фашистам. Это был Николай Клочков.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Расстрел…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Допрос ведется в </a:t>
            </a:r>
            <a:r>
              <a:rPr lang="ru-RU" dirty="0" err="1" smtClean="0"/>
              <a:t>Дружноселье</a:t>
            </a:r>
            <a:r>
              <a:rPr lang="ru-RU" dirty="0" smtClean="0"/>
              <a:t>. Валю </a:t>
            </a:r>
            <a:r>
              <a:rPr lang="ru-RU" dirty="0" smtClean="0"/>
              <a:t>Олешко, Лену </a:t>
            </a:r>
            <a:r>
              <a:rPr lang="ru-RU" dirty="0" err="1" smtClean="0"/>
              <a:t>Микерову</a:t>
            </a:r>
            <a:r>
              <a:rPr lang="ru-RU" dirty="0" smtClean="0"/>
              <a:t> , Тоню Петрову, Михаила Лебедева, Николая Букина, Дуню Фадееву и Валю </a:t>
            </a:r>
            <a:r>
              <a:rPr lang="ru-RU" dirty="0" err="1" smtClean="0"/>
              <a:t>Гусакову</a:t>
            </a:r>
            <a:r>
              <a:rPr lang="ru-RU" dirty="0" smtClean="0"/>
              <a:t> расставили по стенкам большой комнаты. Начальник контрразведки майор </a:t>
            </a:r>
            <a:r>
              <a:rPr lang="ru-RU" dirty="0" err="1" smtClean="0"/>
              <a:t>Вакербард</a:t>
            </a:r>
            <a:r>
              <a:rPr lang="ru-RU" dirty="0" smtClean="0"/>
              <a:t> подошел к Вале </a:t>
            </a:r>
            <a:r>
              <a:rPr lang="ru-RU" dirty="0" err="1" smtClean="0"/>
              <a:t>Олешко</a:t>
            </a:r>
            <a:r>
              <a:rPr lang="ru-RU" dirty="0" smtClean="0"/>
              <a:t> и по-русски сказал: «Я называл вас фрейлейн, а вы – солдат, командир. Полное раскаяние – жизнь. Согласны?». «Нет», – вскрикнула Валя. Далее майор приказал их расстрелять.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/>
              <a:t>РАЗВЕДЧИЦА ПО ИМЕНИ ВАЛЯ </a:t>
            </a:r>
          </a:p>
          <a:p>
            <a:pPr>
              <a:buNone/>
            </a:pPr>
            <a:r>
              <a:rPr lang="ru-RU" sz="1800" dirty="0" smtClean="0"/>
              <a:t>Совсем девчонкой, добровольцем, </a:t>
            </a:r>
          </a:p>
          <a:p>
            <a:pPr>
              <a:buNone/>
            </a:pPr>
            <a:r>
              <a:rPr lang="ru-RU" sz="1800" dirty="0" smtClean="0"/>
              <a:t>В военкомат Валя пришла. </a:t>
            </a:r>
          </a:p>
          <a:p>
            <a:pPr>
              <a:buNone/>
            </a:pPr>
            <a:r>
              <a:rPr lang="ru-RU" sz="1800" dirty="0" smtClean="0"/>
              <a:t>На курсы медсестёр просилась, </a:t>
            </a:r>
          </a:p>
          <a:p>
            <a:pPr>
              <a:buNone/>
            </a:pPr>
            <a:r>
              <a:rPr lang="ru-RU" sz="1800" dirty="0" smtClean="0"/>
              <a:t>На фронте медсестра нужна! </a:t>
            </a:r>
          </a:p>
          <a:p>
            <a:pPr>
              <a:buNone/>
            </a:pPr>
            <a:r>
              <a:rPr lang="ru-RU" sz="1800" dirty="0" smtClean="0"/>
              <a:t>В радисты записали Валю, </a:t>
            </a:r>
          </a:p>
          <a:p>
            <a:pPr>
              <a:buNone/>
            </a:pPr>
            <a:r>
              <a:rPr lang="ru-RU" sz="1800" dirty="0" smtClean="0"/>
              <a:t>На западных фронтах идёт война. </a:t>
            </a:r>
          </a:p>
          <a:p>
            <a:pPr>
              <a:buNone/>
            </a:pPr>
            <a:r>
              <a:rPr lang="ru-RU" sz="1800" dirty="0" smtClean="0"/>
              <a:t>Узбекистан, Ташкент и разведшкола, </a:t>
            </a:r>
          </a:p>
          <a:p>
            <a:pPr>
              <a:buNone/>
            </a:pPr>
            <a:r>
              <a:rPr lang="ru-RU" sz="1800" dirty="0" smtClean="0"/>
              <a:t>Курсы радистов там она прошла. </a:t>
            </a:r>
          </a:p>
          <a:p>
            <a:pPr>
              <a:buNone/>
            </a:pPr>
            <a:r>
              <a:rPr lang="ru-RU" sz="1800" dirty="0" err="1" smtClean="0"/>
              <a:t>Волховский</a:t>
            </a:r>
            <a:r>
              <a:rPr lang="ru-RU" sz="1800" dirty="0" smtClean="0"/>
              <a:t> фронт, </a:t>
            </a:r>
            <a:r>
              <a:rPr lang="ru-RU" sz="1800" dirty="0" err="1" smtClean="0"/>
              <a:t>радиорота</a:t>
            </a:r>
            <a:r>
              <a:rPr lang="ru-RU" sz="1800" dirty="0" smtClean="0"/>
              <a:t> связи, </a:t>
            </a:r>
          </a:p>
          <a:p>
            <a:pPr>
              <a:buNone/>
            </a:pPr>
            <a:r>
              <a:rPr lang="ru-RU" sz="1800" dirty="0" smtClean="0"/>
              <a:t>Пятьдесят третьего отдельного полка. </a:t>
            </a:r>
          </a:p>
          <a:p>
            <a:pPr>
              <a:buNone/>
            </a:pPr>
            <a:r>
              <a:rPr lang="ru-RU" sz="1800" dirty="0" smtClean="0"/>
              <a:t>Из роты связи, но уже радистом, </a:t>
            </a:r>
          </a:p>
          <a:p>
            <a:pPr>
              <a:buNone/>
            </a:pPr>
            <a:r>
              <a:rPr lang="ru-RU" sz="1800" dirty="0" smtClean="0"/>
              <a:t>В штаб контрразведки Валя прибыла. </a:t>
            </a:r>
          </a:p>
          <a:p>
            <a:pPr>
              <a:buNone/>
            </a:pPr>
            <a:r>
              <a:rPr lang="ru-RU" sz="1800" dirty="0" smtClean="0"/>
              <a:t>Не раз в разведках была Валя, </a:t>
            </a:r>
          </a:p>
          <a:p>
            <a:pPr>
              <a:buNone/>
            </a:pPr>
            <a:r>
              <a:rPr lang="ru-RU" sz="1800" dirty="0" smtClean="0"/>
              <a:t>Ходила по тылам врага. </a:t>
            </a:r>
          </a:p>
          <a:p>
            <a:pPr>
              <a:buNone/>
            </a:pPr>
            <a:r>
              <a:rPr lang="ru-RU" sz="1800" dirty="0" smtClean="0"/>
              <a:t>Считала танки, точки огневые, </a:t>
            </a:r>
          </a:p>
          <a:p>
            <a:pPr>
              <a:buNone/>
            </a:pPr>
            <a:r>
              <a:rPr lang="ru-RU" sz="1800" dirty="0" smtClean="0"/>
              <a:t>Мотопехоту, эшелоны - поезда. </a:t>
            </a:r>
          </a:p>
          <a:p>
            <a:pPr>
              <a:buNone/>
            </a:pPr>
            <a:r>
              <a:rPr lang="ru-RU" sz="1800" dirty="0" smtClean="0"/>
              <a:t>Раскрылись в небе парашюты, </a:t>
            </a:r>
          </a:p>
          <a:p>
            <a:pPr>
              <a:buNone/>
            </a:pPr>
            <a:r>
              <a:rPr lang="ru-RU" sz="1800" dirty="0" smtClean="0"/>
              <a:t>Горят костры, ночная мгла. 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2865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Разведчики не знали про ловушку, </a:t>
            </a:r>
          </a:p>
          <a:p>
            <a:pPr>
              <a:buNone/>
            </a:pPr>
            <a:r>
              <a:rPr lang="ru-RU" sz="4500" dirty="0" smtClean="0"/>
              <a:t>Их взяли всех в тылу врага. </a:t>
            </a:r>
          </a:p>
          <a:p>
            <a:pPr>
              <a:buNone/>
            </a:pPr>
            <a:r>
              <a:rPr lang="ru-RU" sz="4500" dirty="0" smtClean="0"/>
              <a:t>Не зря за храбрость уважали Валю, </a:t>
            </a:r>
          </a:p>
          <a:p>
            <a:pPr>
              <a:buNone/>
            </a:pPr>
            <a:r>
              <a:rPr lang="ru-RU" sz="4500" dirty="0" smtClean="0"/>
              <a:t>Уже в плену подполье создала. </a:t>
            </a:r>
          </a:p>
          <a:p>
            <a:pPr>
              <a:buNone/>
            </a:pPr>
            <a:r>
              <a:rPr lang="ru-RU" sz="4500" dirty="0" smtClean="0"/>
              <a:t>И вновь предательство, своих же! </a:t>
            </a:r>
          </a:p>
          <a:p>
            <a:pPr>
              <a:buNone/>
            </a:pPr>
            <a:r>
              <a:rPr lang="ru-RU" sz="4500" dirty="0" smtClean="0"/>
              <a:t>Теперь на смерть осознанно пошла. </a:t>
            </a:r>
          </a:p>
          <a:p>
            <a:pPr>
              <a:buNone/>
            </a:pPr>
            <a:r>
              <a:rPr lang="ru-RU" sz="4500" dirty="0" smtClean="0"/>
              <a:t>Под пытками, угрозами фашистов, </a:t>
            </a:r>
          </a:p>
          <a:p>
            <a:pPr>
              <a:buNone/>
            </a:pPr>
            <a:r>
              <a:rPr lang="ru-RU" sz="4500" dirty="0" smtClean="0"/>
              <a:t>Силы нашла, чтобы молчать. </a:t>
            </a:r>
          </a:p>
          <a:p>
            <a:pPr>
              <a:buNone/>
            </a:pPr>
            <a:r>
              <a:rPr lang="ru-RU" sz="4500" dirty="0" smtClean="0"/>
              <a:t>И стиснув зубы, лишь стонала, </a:t>
            </a:r>
          </a:p>
          <a:p>
            <a:pPr>
              <a:buNone/>
            </a:pPr>
            <a:r>
              <a:rPr lang="ru-RU" sz="4500" dirty="0" smtClean="0"/>
              <a:t>Но никого не стала предавать. </a:t>
            </a:r>
          </a:p>
          <a:p>
            <a:pPr>
              <a:buNone/>
            </a:pPr>
            <a:r>
              <a:rPr lang="ru-RU" sz="4500" dirty="0" smtClean="0"/>
              <a:t>Погибла Валя неизвестной, </a:t>
            </a:r>
          </a:p>
          <a:p>
            <a:pPr>
              <a:buNone/>
            </a:pPr>
            <a:r>
              <a:rPr lang="ru-RU" sz="4500" dirty="0" smtClean="0"/>
              <a:t>На Родине считали - предала. </a:t>
            </a:r>
          </a:p>
          <a:p>
            <a:pPr>
              <a:buNone/>
            </a:pPr>
            <a:r>
              <a:rPr lang="ru-RU" sz="4500" dirty="0" smtClean="0"/>
              <a:t>Не знали правды настоящей, </a:t>
            </a:r>
          </a:p>
          <a:p>
            <a:pPr>
              <a:buNone/>
            </a:pPr>
            <a:r>
              <a:rPr lang="ru-RU" sz="4500" dirty="0" smtClean="0"/>
              <a:t>Что смерть позору предпочла. </a:t>
            </a:r>
          </a:p>
          <a:p>
            <a:pPr>
              <a:buNone/>
            </a:pPr>
            <a:r>
              <a:rPr lang="ru-RU" sz="4500" dirty="0" smtClean="0"/>
              <a:t>А над могилой в </a:t>
            </a:r>
            <a:r>
              <a:rPr lang="ru-RU" sz="4500" dirty="0" err="1" smtClean="0"/>
              <a:t>Дружноселье</a:t>
            </a:r>
            <a:r>
              <a:rPr lang="ru-RU" sz="4500" dirty="0" smtClean="0"/>
              <a:t>, </a:t>
            </a:r>
          </a:p>
          <a:p>
            <a:pPr>
              <a:buNone/>
            </a:pPr>
            <a:r>
              <a:rPr lang="ru-RU" sz="4500" dirty="0" smtClean="0"/>
              <a:t>В далёкой Ленинградской стороне, </a:t>
            </a:r>
          </a:p>
          <a:p>
            <a:pPr>
              <a:buNone/>
            </a:pPr>
            <a:r>
              <a:rPr lang="ru-RU" sz="4500" dirty="0" smtClean="0"/>
              <a:t>Звезда по имени «</a:t>
            </a:r>
            <a:r>
              <a:rPr lang="ru-RU" sz="4500" dirty="0" err="1" smtClean="0"/>
              <a:t>Олешко</a:t>
            </a:r>
            <a:r>
              <a:rPr lang="ru-RU" sz="4500" dirty="0" smtClean="0"/>
              <a:t>» светит, </a:t>
            </a:r>
          </a:p>
          <a:p>
            <a:pPr>
              <a:buNone/>
            </a:pPr>
            <a:r>
              <a:rPr lang="ru-RU" sz="4500" dirty="0" smtClean="0"/>
              <a:t>Осталась память вечно на земле. </a:t>
            </a:r>
          </a:p>
          <a:p>
            <a:pPr>
              <a:buNone/>
            </a:pPr>
            <a:r>
              <a:rPr lang="ru-RU" sz="4500" dirty="0" smtClean="0"/>
              <a:t>                  </a:t>
            </a:r>
          </a:p>
          <a:p>
            <a:pPr>
              <a:buNone/>
            </a:pPr>
            <a:r>
              <a:rPr lang="ru-RU" sz="4500" dirty="0" smtClean="0"/>
              <a:t>                                   Анатолий </a:t>
            </a:r>
            <a:r>
              <a:rPr lang="ru-RU" sz="4500" dirty="0" err="1" smtClean="0"/>
              <a:t>Логачев</a:t>
            </a:r>
            <a:r>
              <a:rPr lang="ru-RU" sz="4500" dirty="0" smtClean="0"/>
              <a:t>,           2014 год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lnJdVLb-Y1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4357686" cy="37080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Перезахоронение останков погибших в годы Великой отечественной войны, среди которых была Валентина </a:t>
            </a:r>
            <a:r>
              <a:rPr lang="ru-RU" b="1" dirty="0" err="1" smtClean="0"/>
              <a:t>Олешко</a:t>
            </a:r>
            <a:r>
              <a:rPr lang="ru-RU" b="1" dirty="0" smtClean="0"/>
              <a:t> с группой разведчиков.</a:t>
            </a:r>
          </a:p>
          <a:p>
            <a:pPr>
              <a:buNone/>
            </a:pPr>
            <a:r>
              <a:rPr lang="ru-RU" b="1" dirty="0" smtClean="0"/>
              <a:t>     Село </a:t>
            </a:r>
            <a:r>
              <a:rPr lang="ru-RU" b="1" dirty="0" err="1" smtClean="0"/>
              <a:t>Дружноселье</a:t>
            </a:r>
            <a:r>
              <a:rPr lang="ru-RU" b="1" dirty="0" smtClean="0"/>
              <a:t> Гатчинского района Ленинградской области, 7 ноября 1974 год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Фронтовые письма.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392909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800" dirty="0" smtClean="0">
                <a:solidFill>
                  <a:srgbClr val="C00000"/>
                </a:solidFill>
              </a:rPr>
              <a:t>Валя никогда не писала маме о военных действиях, всегда говорила, что все у нее хорошо. Об отце также не писала, знала ,что он погиб. </a:t>
            </a:r>
            <a:br>
              <a:rPr lang="ru-RU" sz="3800" dirty="0" smtClean="0">
                <a:solidFill>
                  <a:srgbClr val="C00000"/>
                </a:solidFill>
              </a:rPr>
            </a:br>
            <a:endParaRPr lang="ru-RU" sz="3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rgbClr val="C00000"/>
                </a:solidFill>
              </a:rPr>
              <a:t>«Здравствуй, мамочка! Сегодня я тебе послала сто рублей. Это моя зарплата. Живу хорошо, здорова. Мамочка, ты не сердись, но теперь я буду тебе писать совсем редко, может, совсем не буду, полгода не жди писем. Но ты не тревожься. Твоя Валька».</a:t>
            </a:r>
            <a:r>
              <a:rPr lang="ru-RU" dirty="0" smtClean="0">
                <a:solidFill>
                  <a:srgbClr val="C00000"/>
                </a:solidFill>
              </a:rPr>
              <a:t>Это было ее последнее письмо.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Валентине </a:t>
            </a:r>
            <a:r>
              <a:rPr lang="ru-RU" dirty="0" err="1" smtClean="0"/>
              <a:t>Олешко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Командир Шорников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— Ходила по тылам… </a:t>
            </a:r>
            <a:r>
              <a:rPr lang="ru-RU" dirty="0" err="1" smtClean="0"/>
              <a:t>ихним</a:t>
            </a:r>
            <a:r>
              <a:rPr lang="ru-RU" dirty="0" smtClean="0"/>
              <a:t>. На самой что ни есть на черновой работе... Бывало, перед заброской придешь к ней, сидит, улыбается, а губы дрожат. Конечно, страшно, – в самое логово... Честная. Преданная!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Начальник Пищиков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— Вот так уйдет, недели две ходит, потом обратно. «Окна» то у нас были, но не без риска, конечно. Вернется, лицо с кулачок и пишет все, где что увидела, засекла, потом дадим отдохнуть недельку. Подкормим, и снова – за линию фронта. После трех походов я представил ее к ордену Красного Знамени. Точно помню, подписал и еще добавил: «весьма достойна».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Дядя Валентины, Пантелей Семёнович </a:t>
            </a:r>
            <a:r>
              <a:rPr lang="ru-RU" dirty="0" err="1" smtClean="0"/>
              <a:t>Олешко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- Росла Валя здоровой, жизнерадостной девочкой. В детстве играла преимущественно с мальчишками, верховодила ими. Бесстрашная была, отчаянная. Когда уже в Алейске жила, забиралась на высоченную вышку и прыгала с парашютом. Плотаву, село наше, родных своих не забывала. </a:t>
            </a:r>
          </a:p>
          <a:p>
            <a:pPr>
              <a:buNone/>
            </a:pPr>
            <a:r>
              <a:rPr lang="ru-RU" dirty="0" smtClean="0"/>
              <a:t>    В начале войны Валя училась во второй школе. В последнее время приезжала какая-то сосредоточенная, будто готовилась к чему-то. Я тогда не знал ещё, что она решила пойти…</a:t>
            </a:r>
          </a:p>
          <a:p>
            <a:pPr>
              <a:buNone/>
            </a:pPr>
            <a:r>
              <a:rPr lang="ru-RU" dirty="0" smtClean="0"/>
              <a:t>-  Все эти долгие тридцать лет мы жили надеждой, ждали. А теперь вот, – голос задрожал у П. С. </a:t>
            </a:r>
            <a:r>
              <a:rPr lang="ru-RU" dirty="0" err="1" smtClean="0"/>
              <a:t>Олешко</a:t>
            </a:r>
            <a:r>
              <a:rPr lang="ru-RU" dirty="0" smtClean="0"/>
              <a:t>, – узнали, что нет больше у нас Вали, что расстреляли ее фашистские изверги…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Пантелей Семенович </a:t>
            </a:r>
            <a:r>
              <a:rPr lang="ru-RU" dirty="0" err="1" smtClean="0"/>
              <a:t>Олешко</a:t>
            </a:r>
            <a:endParaRPr lang="ru-RU" dirty="0"/>
          </a:p>
        </p:txBody>
      </p:sp>
      <p:pic>
        <p:nvPicPr>
          <p:cNvPr id="4" name="Содержимое 3" descr="JCa_cWTOpZ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4140218" cy="500937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Антонина Яковлевна </a:t>
            </a:r>
            <a:r>
              <a:rPr lang="ru-RU" dirty="0" err="1" smtClean="0"/>
              <a:t>Дюжикова</a:t>
            </a:r>
            <a:r>
              <a:rPr lang="ru-RU" dirty="0" smtClean="0"/>
              <a:t> (</a:t>
            </a:r>
            <a:r>
              <a:rPr lang="ru-RU" dirty="0" err="1" smtClean="0"/>
              <a:t>Царюк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/>
              <a:t>– С Валей </a:t>
            </a:r>
            <a:r>
              <a:rPr lang="ru-RU" sz="3300" dirty="0" err="1" smtClean="0"/>
              <a:t>Олешко</a:t>
            </a:r>
            <a:r>
              <a:rPr lang="ru-RU" sz="3300" dirty="0" smtClean="0"/>
              <a:t> я училась во 2-ой </a:t>
            </a:r>
            <a:r>
              <a:rPr lang="ru-RU" sz="3300" dirty="0" err="1" smtClean="0"/>
              <a:t>Алейской</a:t>
            </a:r>
            <a:r>
              <a:rPr lang="ru-RU" sz="3300" dirty="0" smtClean="0"/>
              <a:t> средней школе. Очень хорошо помню нашу Валю. Она была высокая, стройная, смелая девушка, с красивыми большими глазами, с милой улыбкой, чрезвычайно живая девочка, порывистая, и в то же время мечтательная натура. </a:t>
            </a:r>
          </a:p>
          <a:p>
            <a:pPr>
              <a:buNone/>
            </a:pPr>
            <a:r>
              <a:rPr lang="ru-RU" sz="3300" dirty="0" smtClean="0"/>
              <a:t>      Все девушки и юноши нашей школы были дружными, весёлыми, участвовали в школьной самодеятельности, во многих кружках и олимпиадах..А осенью помогали колхозам убирать свёклу, овощи. Валя очень любила жизнь, была справедлива и откровенна.</a:t>
            </a:r>
          </a:p>
          <a:p>
            <a:pPr>
              <a:buNone/>
            </a:pPr>
            <a:r>
              <a:rPr lang="ru-RU" sz="3300" dirty="0" smtClean="0"/>
              <a:t>         Моя школьная подруга Валя </a:t>
            </a:r>
            <a:r>
              <a:rPr lang="ru-RU" sz="3300" dirty="0" err="1" smtClean="0"/>
              <a:t>Олешко</a:t>
            </a:r>
            <a:r>
              <a:rPr lang="ru-RU" sz="3300" dirty="0" smtClean="0"/>
              <a:t> – это наша Зоя Космодемьянская! Она погибла, отдав свою молодую жизнь за нашу любимую Родину, за наше счастливое будущее. Вале было 19 лет.</a:t>
            </a:r>
          </a:p>
          <a:p>
            <a:endParaRPr lang="ru-RU" dirty="0"/>
          </a:p>
        </p:txBody>
      </p:sp>
      <p:pic>
        <p:nvPicPr>
          <p:cNvPr id="5" name="Содержимое 4" descr="YAZYLH9D-D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221" y="1600200"/>
            <a:ext cx="3038557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ПОМНИМ ТЕБЯ, ВАЛЯ!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Уже много лет ее нет среди нас. Но она жива! Жива в памяти всех, кто знал ее.</a:t>
            </a:r>
          </a:p>
          <a:p>
            <a:r>
              <a:rPr lang="ru-RU" dirty="0" smtClean="0"/>
              <a:t> В память о Валентине </a:t>
            </a:r>
            <a:r>
              <a:rPr lang="ru-RU" dirty="0" err="1" smtClean="0"/>
              <a:t>Олешко</a:t>
            </a:r>
            <a:r>
              <a:rPr lang="ru-RU" dirty="0" smtClean="0"/>
              <a:t> на школе №2 города Алейска, где она училась, установлена в 1980 году мемориальная доска. Ежегодно проводятся митинги, посвященные дню памяти юной разведчицы, мероприятия в Городской центральной библиотеке для учащихся школы, связанные с подвигом отважной разведчицы – нашей землячки Вали </a:t>
            </a:r>
            <a:r>
              <a:rPr lang="ru-RU" dirty="0" err="1" smtClean="0"/>
              <a:t>Олешко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nWccoO-zIE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4886" y="1428736"/>
            <a:ext cx="4329114" cy="41313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Чтобы молодежь знала, что люди погибли не напрасно, а их подвиг не подлежит забвению, сотрудники </a:t>
            </a:r>
            <a:r>
              <a:rPr lang="ru-RU" dirty="0" err="1" smtClean="0"/>
              <a:t>Алейского</a:t>
            </a:r>
            <a:r>
              <a:rPr lang="ru-RU" dirty="0" smtClean="0"/>
              <a:t> историко-краеведческого музея проводят научно-практические </a:t>
            </a:r>
            <a:r>
              <a:rPr lang="ru-RU" dirty="0" err="1" smtClean="0"/>
              <a:t>конферен-ции</a:t>
            </a:r>
            <a:r>
              <a:rPr lang="ru-RU" dirty="0" smtClean="0"/>
              <a:t>, посвященные нашей героической землячке, в которых принимали участие родственники Вали, друзья, знакомые. </a:t>
            </a:r>
            <a:endParaRPr lang="ru-RU" dirty="0"/>
          </a:p>
        </p:txBody>
      </p:sp>
      <p:pic>
        <p:nvPicPr>
          <p:cNvPr id="5" name="Содержимое 4" descr="rzE4pok2WY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785794"/>
            <a:ext cx="3929090" cy="534036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имени Вали </a:t>
            </a:r>
            <a:r>
              <a:rPr lang="ru-RU" dirty="0" err="1" smtClean="0"/>
              <a:t>Олешко</a:t>
            </a:r>
            <a:r>
              <a:rPr lang="ru-RU" dirty="0" smtClean="0"/>
              <a:t> (бывшая улица Социалистическая), г. Алейск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eLyT3UbKE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214842" cy="36433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Так Валя погибла, но о себе оставила большую память, прославила на всю Россию, на весь СССР наш маленький городок Алейск. В честь Валентины </a:t>
            </a:r>
            <a:r>
              <a:rPr lang="ru-RU" dirty="0" err="1" smtClean="0"/>
              <a:t>Олешко</a:t>
            </a:r>
            <a:r>
              <a:rPr lang="ru-RU" dirty="0" smtClean="0"/>
              <a:t> названа улица.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258204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500" b="1" dirty="0" smtClean="0"/>
              <a:t>Зинаида Чепурнова </a:t>
            </a:r>
          </a:p>
          <a:p>
            <a:pPr algn="ctr">
              <a:buNone/>
            </a:pPr>
            <a:r>
              <a:rPr lang="ru-RU" sz="1500" b="1" dirty="0" smtClean="0"/>
              <a:t>Прощай, мама! </a:t>
            </a:r>
          </a:p>
          <a:p>
            <a:pPr algn="ctr">
              <a:buNone/>
            </a:pPr>
            <a:r>
              <a:rPr lang="ru-RU" sz="1500" dirty="0" smtClean="0"/>
              <a:t>Бежит, торопится девчонка. </a:t>
            </a:r>
          </a:p>
          <a:p>
            <a:pPr algn="ctr">
              <a:buNone/>
            </a:pPr>
            <a:r>
              <a:rPr lang="ru-RU" sz="1500" dirty="0" smtClean="0"/>
              <a:t>Гимнастерка. Шинели нет. </a:t>
            </a:r>
          </a:p>
          <a:p>
            <a:pPr algn="ctr">
              <a:buNone/>
            </a:pPr>
            <a:r>
              <a:rPr lang="ru-RU" sz="1500" dirty="0" smtClean="0"/>
              <a:t>Она совсем еще ребенок </a:t>
            </a:r>
          </a:p>
          <a:p>
            <a:pPr algn="ctr">
              <a:buNone/>
            </a:pPr>
            <a:r>
              <a:rPr lang="ru-RU" sz="1500" dirty="0" smtClean="0"/>
              <a:t>И ей всего 17 лет. </a:t>
            </a:r>
          </a:p>
          <a:p>
            <a:pPr algn="ctr">
              <a:buNone/>
            </a:pPr>
            <a:r>
              <a:rPr lang="ru-RU" sz="1500" dirty="0" smtClean="0"/>
              <a:t>Бежит домой, чтоб возвратиться, </a:t>
            </a:r>
          </a:p>
          <a:p>
            <a:pPr algn="ctr">
              <a:buNone/>
            </a:pPr>
            <a:r>
              <a:rPr lang="ru-RU" sz="1500" dirty="0" smtClean="0"/>
              <a:t>Ведь паровоз уж «под парами». </a:t>
            </a:r>
          </a:p>
          <a:p>
            <a:pPr algn="ctr">
              <a:buNone/>
            </a:pPr>
            <a:r>
              <a:rPr lang="ru-RU" sz="1500" dirty="0" smtClean="0"/>
              <a:t>Есть полчаса, чтобы проститься, 96 </a:t>
            </a:r>
          </a:p>
          <a:p>
            <a:pPr algn="ctr"/>
            <a:endParaRPr lang="ru-RU" sz="1500" dirty="0" smtClean="0"/>
          </a:p>
          <a:p>
            <a:pPr algn="ctr">
              <a:buNone/>
            </a:pPr>
            <a:r>
              <a:rPr lang="ru-RU" sz="1500" dirty="0" smtClean="0"/>
              <a:t>Сказать: «Прощай!» любимой маме. </a:t>
            </a:r>
          </a:p>
          <a:p>
            <a:pPr algn="ctr">
              <a:buNone/>
            </a:pPr>
            <a:r>
              <a:rPr lang="ru-RU" sz="1500" dirty="0" smtClean="0"/>
              <a:t>Чуть отдышавшись, у порога </a:t>
            </a:r>
          </a:p>
          <a:p>
            <a:pPr algn="ctr">
              <a:buNone/>
            </a:pPr>
            <a:r>
              <a:rPr lang="ru-RU" sz="1500" dirty="0" smtClean="0"/>
              <a:t>Рукой махнула маме бледной. </a:t>
            </a:r>
          </a:p>
          <a:p>
            <a:pPr algn="ctr">
              <a:buNone/>
            </a:pPr>
            <a:r>
              <a:rPr lang="ru-RU" sz="1500" dirty="0" smtClean="0"/>
              <a:t>Война звала Валю в дорогу, </a:t>
            </a:r>
          </a:p>
          <a:p>
            <a:pPr algn="ctr">
              <a:buNone/>
            </a:pPr>
            <a:r>
              <a:rPr lang="ru-RU" sz="1500" dirty="0" smtClean="0"/>
              <a:t>Чтоб кануть в вечность. </a:t>
            </a:r>
          </a:p>
          <a:p>
            <a:pPr algn="ctr">
              <a:buNone/>
            </a:pPr>
            <a:r>
              <a:rPr lang="ru-RU" sz="1500" dirty="0" smtClean="0"/>
              <a:t>Не бесследно… </a:t>
            </a:r>
          </a:p>
          <a:p>
            <a:pPr algn="ctr">
              <a:buNone/>
            </a:pPr>
            <a:r>
              <a:rPr lang="ru-RU" sz="1500" dirty="0" smtClean="0"/>
              <a:t>Такие девчонки нередко </a:t>
            </a:r>
          </a:p>
          <a:p>
            <a:pPr algn="ctr">
              <a:buNone/>
            </a:pPr>
            <a:r>
              <a:rPr lang="ru-RU" sz="1500" dirty="0" smtClean="0"/>
              <a:t>С врагом сражаясь, били метко </a:t>
            </a:r>
          </a:p>
          <a:p>
            <a:pPr algn="ctr">
              <a:buNone/>
            </a:pPr>
            <a:r>
              <a:rPr lang="ru-RU" sz="1500" dirty="0" smtClean="0"/>
              <a:t>В войне и грозной, и суровой. </a:t>
            </a:r>
          </a:p>
          <a:p>
            <a:pPr algn="ctr">
              <a:buNone/>
            </a:pPr>
            <a:r>
              <a:rPr lang="ru-RU" sz="1500" dirty="0" smtClean="0"/>
              <a:t>И снова, снова шли в разведку. </a:t>
            </a:r>
          </a:p>
          <a:p>
            <a:pPr algn="ctr">
              <a:buNone/>
            </a:pPr>
            <a:r>
              <a:rPr lang="ru-RU" sz="1500" dirty="0" smtClean="0"/>
              <a:t>И в час кончины не уступили </a:t>
            </a:r>
          </a:p>
          <a:p>
            <a:pPr algn="ctr">
              <a:buNone/>
            </a:pPr>
            <a:r>
              <a:rPr lang="ru-RU" sz="1500" dirty="0" smtClean="0"/>
              <a:t>Врагу земли своей ни пяди </a:t>
            </a:r>
          </a:p>
          <a:p>
            <a:pPr algn="ctr">
              <a:buNone/>
            </a:pPr>
            <a:r>
              <a:rPr lang="ru-RU" sz="1500" dirty="0" smtClean="0"/>
              <a:t>Во имя жизни на земле </a:t>
            </a:r>
          </a:p>
          <a:p>
            <a:pPr algn="ctr">
              <a:buNone/>
            </a:pPr>
            <a:r>
              <a:rPr lang="ru-RU" sz="1500" dirty="0" smtClean="0"/>
              <a:t>и чести ради. </a:t>
            </a:r>
          </a:p>
          <a:p>
            <a:endParaRPr lang="ru-RU" sz="1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614366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Что вы знаете о В.И. </a:t>
            </a:r>
            <a:r>
              <a:rPr lang="ru-RU" sz="8000" dirty="0" err="1" smtClean="0"/>
              <a:t>Олешко</a:t>
            </a:r>
            <a:r>
              <a:rPr lang="ru-RU" sz="8000" dirty="0" smtClean="0"/>
              <a:t>?</a:t>
            </a:r>
            <a:endParaRPr lang="ru-RU" sz="8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2 ноября 1975 года Тамара Смирнова,</a:t>
            </a:r>
          </a:p>
          <a:p>
            <a:pPr algn="ctr">
              <a:buNone/>
            </a:pPr>
            <a:r>
              <a:rPr lang="ru-RU" sz="1800" dirty="0" smtClean="0"/>
              <a:t>Наша</a:t>
            </a:r>
          </a:p>
          <a:p>
            <a:pPr algn="ctr">
              <a:buNone/>
            </a:pPr>
            <a:r>
              <a:rPr lang="ru-RU" sz="1800" dirty="0" smtClean="0"/>
              <a:t>землячка, астроном Крымской</a:t>
            </a:r>
          </a:p>
          <a:p>
            <a:pPr algn="ctr">
              <a:buNone/>
            </a:pPr>
            <a:r>
              <a:rPr lang="ru-RU" sz="1800" dirty="0" smtClean="0"/>
              <a:t>астрофизической обсерватории,</a:t>
            </a:r>
          </a:p>
          <a:p>
            <a:pPr algn="ctr">
              <a:buNone/>
            </a:pPr>
            <a:r>
              <a:rPr lang="ru-RU" sz="1800" dirty="0" smtClean="0"/>
              <a:t>открыла новую малую планету! назвала ее в честь Вали </a:t>
            </a:r>
            <a:r>
              <a:rPr lang="ru-RU" sz="1800" dirty="0" err="1" smtClean="0"/>
              <a:t>Олешко</a:t>
            </a:r>
            <a:r>
              <a:rPr lang="ru-RU" sz="1800" dirty="0" smtClean="0"/>
              <a:t>! </a:t>
            </a:r>
          </a:p>
          <a:p>
            <a:pPr algn="ctr">
              <a:buNone/>
            </a:pPr>
            <a:r>
              <a:rPr lang="ru-RU" sz="1800" dirty="0" smtClean="0"/>
              <a:t>Правда, как сказала нам Наталья Павлова, старший научный сотрудник </a:t>
            </a:r>
            <a:r>
              <a:rPr lang="ru-RU" sz="1800" dirty="0" err="1" smtClean="0"/>
              <a:t>Барнаульского</a:t>
            </a:r>
            <a:r>
              <a:rPr lang="ru-RU" sz="1800" dirty="0" smtClean="0"/>
              <a:t> планетария, этот астероид невозможно увидеть в телескоп малой мощности – только в мощные обсерваторские. Но все равно, кружится в космосе 164 планета имени Вали! </a:t>
            </a:r>
            <a:endParaRPr lang="ru-RU" sz="1800" dirty="0"/>
          </a:p>
        </p:txBody>
      </p:sp>
      <p:pic>
        <p:nvPicPr>
          <p:cNvPr id="5" name="Содержимое 4" descr="etVo9KOfsZ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9134" y="1428736"/>
            <a:ext cx="4614866" cy="412132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gtEBE7S83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71504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наша </a:t>
            </a:r>
            <a:r>
              <a:rPr lang="ru-RU" dirty="0" err="1" smtClean="0"/>
              <a:t>землячка!Помните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Мало кто из жителей г. Алейска знает сегодня о подвиге своей</a:t>
            </a:r>
          </a:p>
          <a:p>
            <a:pPr>
              <a:buNone/>
            </a:pPr>
            <a:r>
              <a:rPr lang="ru-RU" dirty="0" smtClean="0"/>
              <a:t>землячки. А ведь многие пионерские отряды школ города</a:t>
            </a:r>
          </a:p>
          <a:p>
            <a:pPr>
              <a:buNone/>
            </a:pPr>
            <a:r>
              <a:rPr lang="ru-RU" dirty="0" smtClean="0"/>
              <a:t>боролись когда-то за право носить её имя: именем отважной разведчицы</a:t>
            </a:r>
          </a:p>
          <a:p>
            <a:pPr>
              <a:buNone/>
            </a:pPr>
            <a:r>
              <a:rPr lang="ru-RU" dirty="0" smtClean="0"/>
              <a:t>названа открытая в 1982 году планета № 2438, так она и называется</a:t>
            </a:r>
          </a:p>
          <a:p>
            <a:pPr>
              <a:buNone/>
            </a:pPr>
            <a:r>
              <a:rPr lang="ru-RU" dirty="0" smtClean="0"/>
              <a:t>теперь: «</a:t>
            </a:r>
            <a:r>
              <a:rPr lang="ru-RU" dirty="0" err="1" smtClean="0"/>
              <a:t>Oleshko</a:t>
            </a:r>
            <a:r>
              <a:rPr lang="ru-RU" dirty="0" smtClean="0"/>
              <a:t> 1975V02». Писатель Борис Гусев в 1973 году написал</a:t>
            </a:r>
          </a:p>
          <a:p>
            <a:pPr>
              <a:buNone/>
            </a:pPr>
            <a:r>
              <a:rPr lang="ru-RU" dirty="0" smtClean="0"/>
              <a:t>документальную повесть «Подвиг разведчицы» по материалам</a:t>
            </a:r>
          </a:p>
          <a:p>
            <a:pPr>
              <a:buNone/>
            </a:pPr>
            <a:r>
              <a:rPr lang="ru-RU" dirty="0" smtClean="0"/>
              <a:t>расследования, проведенного новгородскими чекистами, которая позже</a:t>
            </a:r>
          </a:p>
          <a:p>
            <a:pPr>
              <a:buNone/>
            </a:pPr>
            <a:r>
              <a:rPr lang="ru-RU" dirty="0" smtClean="0"/>
              <a:t>была напечатана в районной </a:t>
            </a:r>
            <a:r>
              <a:rPr lang="ru-RU" dirty="0" err="1" smtClean="0"/>
              <a:t>алейской</a:t>
            </a:r>
            <a:r>
              <a:rPr lang="ru-RU" dirty="0" smtClean="0"/>
              <a:t> газете "Маяк труда". </a:t>
            </a:r>
          </a:p>
          <a:p>
            <a:pPr>
              <a:buNone/>
            </a:pPr>
            <a:r>
              <a:rPr lang="ru-RU" dirty="0" smtClean="0"/>
              <a:t>Эта повесть просто покорила жителей Алейска! Один из них даже</a:t>
            </a:r>
          </a:p>
          <a:p>
            <a:pPr>
              <a:buNone/>
            </a:pPr>
            <a:r>
              <a:rPr lang="ru-RU" dirty="0" smtClean="0"/>
              <a:t>собственноручно сделал свою книгу: аккуратно сшил белые листы, на них</a:t>
            </a:r>
          </a:p>
          <a:p>
            <a:pPr>
              <a:buNone/>
            </a:pPr>
            <a:r>
              <a:rPr lang="ru-RU" dirty="0" smtClean="0"/>
              <a:t>наклеил вырезки из газеты со статьей о Вале </a:t>
            </a:r>
            <a:r>
              <a:rPr lang="ru-RU" dirty="0" err="1" smtClean="0"/>
              <a:t>Олешко</a:t>
            </a:r>
            <a:r>
              <a:rPr lang="ru-RU" dirty="0" smtClean="0"/>
              <a:t>, а на обложке</a:t>
            </a:r>
          </a:p>
          <a:p>
            <a:pPr>
              <a:buNone/>
            </a:pPr>
            <a:r>
              <a:rPr lang="ru-RU" dirty="0" smtClean="0"/>
              <a:t>написал: "Тираж один экземпляр". Этот уникальный экспонат появился в</a:t>
            </a:r>
          </a:p>
          <a:p>
            <a:pPr>
              <a:buNone/>
            </a:pPr>
            <a:r>
              <a:rPr lang="ru-RU" dirty="0" smtClean="0"/>
              <a:t>музее в 1974 году.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29763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Книга, собранная из фрагментов повести, напечатанной в газете «Маяк труда» в 1974 г. одним из жителей Алейска (сейчас находится в музее г. Алейска) </a:t>
            </a:r>
            <a:endParaRPr lang="ru-RU" sz="3200" dirty="0"/>
          </a:p>
        </p:txBody>
      </p:sp>
      <p:pic>
        <p:nvPicPr>
          <p:cNvPr id="4" name="Содержимое 3" descr="MzIV4DfYu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4695848" cy="521497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А сколько  еще было таких героев!?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Лиза Вологодская </a:t>
            </a:r>
            <a:r>
              <a:rPr lang="ru-RU" dirty="0" smtClean="0"/>
              <a:t>спряталась вместе с рацией в собачью конуру и оттуда передавала радиограммы. </a:t>
            </a:r>
          </a:p>
          <a:p>
            <a:pPr>
              <a:buNone/>
            </a:pPr>
            <a:r>
              <a:rPr lang="ru-RU" dirty="0" smtClean="0"/>
              <a:t>Вот как она сама вспоминает о тех днях: </a:t>
            </a:r>
            <a:r>
              <a:rPr lang="ru-RU" b="1" dirty="0" smtClean="0"/>
              <a:t>«Мне приходилось жить и работать в чрезвычайно сложных условиях, постоянно сталкивалась со смертельной опасностью. Радиостанцию развертывала в лесу, в землянках, в сараях, стогах сена, на чердаках, в подвалах домов. Прятаться приходилось где попало: в навозных ямах, в жиже. Однажды – тут мне помогли невысокий рост и малый, в сорок килограммов, вес – пришлось прожить несколько месяцев в собачьей конуре. И не одной, а вместе с собакой… </a:t>
            </a:r>
          </a:p>
          <a:p>
            <a:pPr>
              <a:buNone/>
            </a:pPr>
            <a:r>
              <a:rPr lang="ru-RU" b="1" dirty="0" smtClean="0"/>
              <a:t>Я проработала в тылу врага десять месяцев, передав штабу 1-го Украинского фронта свыше 300 </a:t>
            </a:r>
            <a:r>
              <a:rPr lang="ru-RU" b="1" dirty="0" err="1" smtClean="0"/>
              <a:t>разведдонесений</a:t>
            </a:r>
            <a:r>
              <a:rPr lang="ru-RU" b="1" dirty="0" smtClean="0"/>
              <a:t>. Известно, что самая большая награда для разведчика – это сознание того, что его работа не прошла даром. И вот, когда меня награждали орденом Отечественной войны II степени, мне сказали: «Ваши радиограммы подтверждены боями».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Алейская</a:t>
            </a:r>
            <a:r>
              <a:rPr lang="ru-RU" dirty="0" smtClean="0"/>
              <a:t> вахта памяти продолжается…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dirty="0" smtClean="0"/>
              <a:t>      В 2007 г. учащиеся лицея г. Алейска под руководством Сергея Николаевича Котельникова приняли участие во Всероссийской вахте «Память». В составе новгородского поискового отряда «Звезда» лицеисты прошли по местам сражений, отыскали братские могилы, где похоронены </a:t>
            </a:r>
            <a:r>
              <a:rPr lang="ru-RU" sz="4000" dirty="0" err="1" smtClean="0"/>
              <a:t>алейчане</a:t>
            </a:r>
            <a:r>
              <a:rPr lang="ru-RU" sz="4000" dirty="0" smtClean="0"/>
              <a:t>. Возле памятников ребята возложили венки, а во время раскопок в Новгородской области обнаружены останки более 20 солдат разных районов Алтайского </a:t>
            </a:r>
            <a:r>
              <a:rPr lang="ru-RU" sz="4000" dirty="0" err="1" smtClean="0"/>
              <a:t>края.Участники</a:t>
            </a:r>
            <a:r>
              <a:rPr lang="ru-RU" sz="4000" dirty="0" smtClean="0"/>
              <a:t> поискового отряда привезли родственникам погибших фотографии и землю с братских могил. Земля с братской могилы В. </a:t>
            </a:r>
            <a:r>
              <a:rPr lang="ru-RU" sz="4000" dirty="0" err="1" smtClean="0"/>
              <a:t>Олешко</a:t>
            </a:r>
            <a:r>
              <a:rPr lang="ru-RU" sz="4000" dirty="0" smtClean="0"/>
              <a:t> будет привезена на могилу ее матери, которая умерла, так и не узнав о судьбе дочери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yLPioD--Mf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643050"/>
            <a:ext cx="4257676" cy="421484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4357718" cy="45720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Не забывайте наших героев!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4572000" cy="2209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Родословная </a:t>
            </a:r>
            <a:r>
              <a:rPr lang="ru-RU" dirty="0" err="1" smtClean="0"/>
              <a:t>В.И.Олешко</a:t>
            </a:r>
            <a:endParaRPr lang="ru-RU" dirty="0"/>
          </a:p>
        </p:txBody>
      </p:sp>
      <p:pic>
        <p:nvPicPr>
          <p:cNvPr id="4" name="Содержимое 3" descr="2Yi2n7Ylzw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858180" cy="52864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Она мечтала стать актрисой…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Олешко</a:t>
            </a:r>
            <a:r>
              <a:rPr lang="ru-RU" sz="1600" dirty="0" smtClean="0"/>
              <a:t> Валентина Иосифовна родилась в 1924 году в с. Плотава </a:t>
            </a:r>
            <a:r>
              <a:rPr lang="ru-RU" sz="1600" dirty="0" err="1" smtClean="0"/>
              <a:t>Алейского</a:t>
            </a:r>
            <a:r>
              <a:rPr lang="ru-RU" sz="1600" dirty="0" smtClean="0"/>
              <a:t> района. Училась в г. Алейске в школе №1, а затем с 1938 года в средней школе №2. </a:t>
            </a:r>
          </a:p>
          <a:p>
            <a:r>
              <a:rPr lang="ru-RU" sz="1600" dirty="0" smtClean="0"/>
              <a:t>Валя была активисткой в школе, посещала разные кружки, часто выступала на сцене. Прямолинейна в своих отношениях к другим людям .Она презирала</a:t>
            </a:r>
            <a:br>
              <a:rPr lang="ru-RU" sz="1600" dirty="0" smtClean="0"/>
            </a:br>
            <a:r>
              <a:rPr lang="ru-RU" sz="1600" dirty="0" smtClean="0"/>
              <a:t>ложь и лицемерие и всегда была за справедливое отношение к людям в любом случае. Роста Валя была выше среднего, с белыми, подстриженными под «кружок» волосами, причесанными на косой пробор. На её лице с </a:t>
            </a:r>
            <a:r>
              <a:rPr lang="ru-RU" sz="1600" dirty="0" err="1" smtClean="0"/>
              <a:t>розовым</a:t>
            </a:r>
            <a:r>
              <a:rPr lang="ru-RU" sz="1600" dirty="0" smtClean="0"/>
              <a:t> румянцем выделялись алые волевые губы. Имела очень уверенную  походку. Она была стройной и привлекательной девушкой.</a:t>
            </a:r>
            <a:endParaRPr lang="ru-RU" sz="1600" dirty="0"/>
          </a:p>
        </p:txBody>
      </p:sp>
      <p:pic>
        <p:nvPicPr>
          <p:cNvPr id="5" name="Содержимое 4" descr="RVMF14y2Rc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0595" y="1600200"/>
            <a:ext cx="3033810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Стоит в селе Плотава…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Стоит в селе Плотава на улице, сбегающей вниз по косогору, небольшой опрятный домик с голубоватыми наличниками окон, смотрящих на окрестные поля, на березовые рощицы приусадебных участках сельчан. У наружной двери, открывающейся в просторные сенцы, прикреплена мемориальная доска, на которой написано: «В этом доме в 1924 году родилась советская разведчица Валентина Иосифовна </a:t>
            </a:r>
            <a:r>
              <a:rPr lang="ru-RU" sz="2000" dirty="0" err="1" smtClean="0"/>
              <a:t>Олешко</a:t>
            </a:r>
            <a:r>
              <a:rPr lang="ru-RU" sz="2000" dirty="0" smtClean="0"/>
              <a:t>». </a:t>
            </a:r>
            <a:endParaRPr lang="ru-RU" sz="2000" dirty="0"/>
          </a:p>
        </p:txBody>
      </p:sp>
      <p:pic>
        <p:nvPicPr>
          <p:cNvPr id="5" name="Содержимое 4" descr="MBz70mpeFqQ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71613"/>
            <a:ext cx="3929090" cy="35058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 первых дней войны Валя мечтала пойти на фронт. Вероятно, чтобы попасть на фронт, Валя  приписала себе целый год. 25 августа 1941 года она с группой юношей и девушек едет на</a:t>
            </a:r>
            <a:br>
              <a:rPr lang="ru-RU" dirty="0" smtClean="0"/>
            </a:br>
            <a:r>
              <a:rPr lang="ru-RU" dirty="0" smtClean="0"/>
              <a:t>курсы радистов.</a:t>
            </a:r>
            <a:br>
              <a:rPr lang="ru-RU" dirty="0" smtClean="0"/>
            </a:br>
            <a:r>
              <a:rPr lang="ru-RU" dirty="0" smtClean="0"/>
              <a:t>После окончания курсов Валя</a:t>
            </a:r>
            <a:br>
              <a:rPr lang="ru-RU" dirty="0" smtClean="0"/>
            </a:br>
            <a:r>
              <a:rPr lang="ru-RU" dirty="0" smtClean="0"/>
              <a:t>была направлена на </a:t>
            </a:r>
            <a:r>
              <a:rPr lang="ru-RU" dirty="0" err="1" smtClean="0"/>
              <a:t>Волховский</a:t>
            </a:r>
            <a:r>
              <a:rPr lang="ru-RU" dirty="0" smtClean="0"/>
              <a:t> фронт.</a:t>
            </a:r>
            <a:endParaRPr lang="ru-RU" dirty="0"/>
          </a:p>
        </p:txBody>
      </p:sp>
      <p:pic>
        <p:nvPicPr>
          <p:cNvPr id="5" name="Содержимое 4" descr="8852ce0217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428736"/>
            <a:ext cx="3643338" cy="471490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фото с фронта</a:t>
            </a:r>
            <a:endParaRPr lang="ru-RU" dirty="0"/>
          </a:p>
        </p:txBody>
      </p:sp>
      <p:pic>
        <p:nvPicPr>
          <p:cNvPr id="5" name="Содержимое 4" descr="n4Yn5cq_EV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203289" cy="46974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«На память папочке и мамочке от Вали. Помните меня. 25.VIII.41г. во время службы РКК (надпись с обратной стороны фотографии первого письма)»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1942 год. Валя </a:t>
            </a:r>
            <a:r>
              <a:rPr lang="ru-RU" sz="3200" dirty="0" err="1" smtClean="0"/>
              <a:t>Олешко</a:t>
            </a:r>
            <a:r>
              <a:rPr lang="ru-RU" sz="3200" dirty="0" smtClean="0"/>
              <a:t>, Николай </a:t>
            </a:r>
            <a:r>
              <a:rPr lang="ru-RU" sz="3200" dirty="0" err="1" smtClean="0"/>
              <a:t>Стрельников</a:t>
            </a:r>
            <a:r>
              <a:rPr lang="ru-RU" sz="3200" dirty="0" smtClean="0"/>
              <a:t>, Аня </a:t>
            </a:r>
            <a:r>
              <a:rPr lang="ru-RU" sz="3200" dirty="0" err="1" smtClean="0"/>
              <a:t>Якутова</a:t>
            </a:r>
            <a:r>
              <a:rPr lang="ru-RU" sz="3200" dirty="0" smtClean="0"/>
              <a:t> (слева направо) </a:t>
            </a:r>
            <a:endParaRPr lang="ru-RU" sz="3200" dirty="0"/>
          </a:p>
        </p:txBody>
      </p:sp>
      <p:pic>
        <p:nvPicPr>
          <p:cNvPr id="4" name="Содержимое 3" descr="7TR8O72SyH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528" y="1600200"/>
            <a:ext cx="7208944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2386</Words>
  <Application>Microsoft Office PowerPoint</Application>
  <PresentationFormat>Экран (4:3)</PresentationFormat>
  <Paragraphs>150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Памяти  Валентины Олешко посвящается…</vt:lpstr>
      <vt:lpstr>Презентация PowerPoint</vt:lpstr>
      <vt:lpstr>Презентация PowerPoint</vt:lpstr>
      <vt:lpstr>Родословная В.И.Олешко</vt:lpstr>
      <vt:lpstr>Она мечтала стать актрисой…</vt:lpstr>
      <vt:lpstr>Стоит в селе Плотава…</vt:lpstr>
      <vt:lpstr>Презентация PowerPoint</vt:lpstr>
      <vt:lpstr>Первое фото с фронта</vt:lpstr>
      <vt:lpstr>1942 год. Валя Олешко, Николай Стрельников, Аня Якутова (слева направо) </vt:lpstr>
      <vt:lpstr>Родители</vt:lpstr>
      <vt:lpstr>Презентация PowerPoint</vt:lpstr>
      <vt:lpstr>Валя (вторая слева во 2 ряду) с папой и мамой в кругу родственников по линии отца, 1928-1929г. </vt:lpstr>
      <vt:lpstr>Валю приняли в разведшколу и уже в августе 1942 года разведка Ленин-градского фронта забросила в Гатчинский район на оккупированную территорию группу парашютистов-разведчиков во главе с Валей Олешко (Валя – слева, с подругой Анной Якутовой 1923 г. р) </vt:lpstr>
      <vt:lpstr>Подвиг разведчицы</vt:lpstr>
      <vt:lpstr>Презентация PowerPoint</vt:lpstr>
      <vt:lpstr>Презентация PowerPoint</vt:lpstr>
      <vt:lpstr>У Вали появился план!</vt:lpstr>
      <vt:lpstr>Предатель!</vt:lpstr>
      <vt:lpstr>Расстрел…</vt:lpstr>
      <vt:lpstr>Презентация PowerPoint</vt:lpstr>
      <vt:lpstr>Фронтовые письма.</vt:lpstr>
      <vt:lpstr>О Валентине Олешко…</vt:lpstr>
      <vt:lpstr>Дядя Валентины, Пантелей Семёнович Олешко.</vt:lpstr>
      <vt:lpstr>Пантелей Семенович Олешко</vt:lpstr>
      <vt:lpstr>Антонина Яковлевна Дюжикова (Царюк)</vt:lpstr>
      <vt:lpstr>МЫ ПОМНИМ ТЕБЯ, ВАЛЯ!</vt:lpstr>
      <vt:lpstr>Презентация PowerPoint</vt:lpstr>
      <vt:lpstr>Улица имени Вали Олешко (бывшая улица Социалистическая), г. Алейск  </vt:lpstr>
      <vt:lpstr>Презентация PowerPoint</vt:lpstr>
      <vt:lpstr>Планета</vt:lpstr>
      <vt:lpstr>Презентация PowerPoint</vt:lpstr>
      <vt:lpstr>Презентация PowerPoint</vt:lpstr>
      <vt:lpstr>Это наша землячка!Помните!</vt:lpstr>
      <vt:lpstr>Книга, собранная из фрагментов повести, напечатанной в газете «Маяк труда» в 1974 г. одним из жителей Алейска (сейчас находится в музее г. Алейска) </vt:lpstr>
      <vt:lpstr> А сколько  еще было таких героев!?</vt:lpstr>
      <vt:lpstr>Алейская вахта памяти продолжается…</vt:lpstr>
      <vt:lpstr>Не забывайте наших героев!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Валентины Олешко посвящается…</dc:title>
  <dc:creator>Серёга</dc:creator>
  <cp:lastModifiedBy>Учитель</cp:lastModifiedBy>
  <cp:revision>30</cp:revision>
  <dcterms:created xsi:type="dcterms:W3CDTF">2016-09-25T12:45:58Z</dcterms:created>
  <dcterms:modified xsi:type="dcterms:W3CDTF">2016-09-27T04:55:11Z</dcterms:modified>
</cp:coreProperties>
</file>